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2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0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93FF-710C-3445-A177-EFB93D921D64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45F9-0531-3541-95C1-6739B1B8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trepreneur.com/article/233843" TargetMode="External"/><Relationship Id="rId3" Type="http://schemas.openxmlformats.org/officeDocument/2006/relationships/hyperlink" Target="http://www.creativebloq.com/branding/choose-colour-logo-design-813397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ignopsy.com/logos-hidden-messag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89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63" y="49037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Optima"/>
                <a:cs typeface="Optima"/>
              </a:rPr>
              <a:t>HOW TO DEVELOP A LOGO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742" y="5981700"/>
            <a:ext cx="6400800" cy="1752600"/>
          </a:xfrm>
        </p:spPr>
        <p:txBody>
          <a:bodyPr/>
          <a:lstStyle/>
          <a:p>
            <a:r>
              <a:rPr lang="en-US" dirty="0" smtClean="0"/>
              <a:t>Computer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9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Optima"/>
                <a:cs typeface="Optima"/>
              </a:rPr>
              <a:t>Choose the type of logo you want to create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7" name="Picture 6" descr="illustrative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83738"/>
            <a:ext cx="9042400" cy="57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3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03115"/>
            <a:ext cx="9055100" cy="59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Agency FB"/>
                <a:cs typeface="Agency FB"/>
              </a:rPr>
              <a:t>Color Psychology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gency FB"/>
              <a:cs typeface="Agency F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Choose colors that your target market connect with, but also represent your brands message. </a:t>
            </a:r>
          </a:p>
          <a:p>
            <a:pPr marL="0" indent="0">
              <a:buNone/>
            </a:pPr>
            <a:r>
              <a:rPr lang="en-US" dirty="0" smtClean="0">
                <a:latin typeface="Optima"/>
                <a:cs typeface="Optima"/>
                <a:hlinkClick r:id="rId2"/>
              </a:rPr>
              <a:t>http://www.entrepreneur.com/article/233843</a:t>
            </a:r>
            <a:endParaRPr lang="en-US" dirty="0" smtClean="0">
              <a:latin typeface="Optima"/>
              <a:cs typeface="Optima"/>
            </a:endParaRPr>
          </a:p>
          <a:p>
            <a:pPr marL="0" indent="0">
              <a:buNone/>
            </a:pPr>
            <a:endParaRPr lang="en-US" dirty="0" smtClean="0">
              <a:latin typeface="Optima"/>
              <a:cs typeface="Optima"/>
            </a:endParaRPr>
          </a:p>
          <a:p>
            <a:pPr marL="0" indent="0">
              <a:buNone/>
            </a:pPr>
            <a:r>
              <a:rPr lang="en-US" dirty="0" smtClean="0">
                <a:latin typeface="Optima"/>
                <a:cs typeface="Optima"/>
                <a:hlinkClick r:id="rId3"/>
              </a:rPr>
              <a:t>http://www.creativebloq.com/branding/choose-colour-logo-design-8133973</a:t>
            </a:r>
            <a:endParaRPr lang="en-US" dirty="0" smtClean="0">
              <a:latin typeface="Optima"/>
              <a:cs typeface="Optima"/>
            </a:endParaRPr>
          </a:p>
          <a:p>
            <a:pPr marL="0" indent="0">
              <a:buNone/>
            </a:pPr>
            <a:endParaRPr lang="en-US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09097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color-psychology-whe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8" y="0"/>
            <a:ext cx="7297058" cy="66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lex Brush"/>
                <a:cs typeface="Alex Brush"/>
              </a:rPr>
              <a:t>Typography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lex Brush"/>
              <a:cs typeface="Alex Bru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552"/>
            <a:ext cx="8229600" cy="437261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Brioso Pro Light Poster"/>
                <a:cs typeface="Brioso Pro Light Poster"/>
              </a:rPr>
              <a:t>Typography is the style and appearance of the written word. </a:t>
            </a:r>
          </a:p>
          <a:p>
            <a:pPr marL="0" indent="0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gency FB"/>
                <a:cs typeface="Agency FB"/>
              </a:rPr>
              <a:t>Fonts have personalities. </a:t>
            </a:r>
          </a:p>
          <a:p>
            <a:pPr marL="0" indent="0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Hebrew"/>
                <a:cs typeface="Adobe Hebrew"/>
              </a:rPr>
              <a:t>Choose a font that has a personality that represents your brand.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dobe Hebrew"/>
              <a:cs typeface="Adobe Hebrew"/>
            </a:endParaRPr>
          </a:p>
        </p:txBody>
      </p:sp>
    </p:spTree>
    <p:extLst>
      <p:ext uri="{BB962C8B-B14F-4D97-AF65-F5344CB8AC3E}">
        <p14:creationId xmlns:p14="http://schemas.microsoft.com/office/powerpoint/2010/main" val="730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oseF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30" y="-745763"/>
            <a:ext cx="11368897" cy="83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/>
                <a:cs typeface="Agency FB"/>
              </a:rPr>
              <a:t>HW: Putting it all together</a:t>
            </a:r>
            <a:endParaRPr lang="en-US" dirty="0">
              <a:latin typeface="Agency FB"/>
              <a:cs typeface="Agency F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You will take your concept and find examples of logos that inspire you and turn in via </a:t>
            </a:r>
            <a:r>
              <a:rPr lang="en-US" i="1" dirty="0" err="1" smtClean="0"/>
              <a:t>google</a:t>
            </a:r>
            <a:r>
              <a:rPr lang="en-US" i="1" dirty="0" smtClean="0"/>
              <a:t> doc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latin typeface="Agency FB"/>
                <a:cs typeface="Agency FB"/>
              </a:rPr>
              <a:t>Use </a:t>
            </a:r>
            <a:r>
              <a:rPr lang="en-US" dirty="0" err="1" smtClean="0">
                <a:latin typeface="Agency FB"/>
                <a:cs typeface="Agency FB"/>
              </a:rPr>
              <a:t>dribbble.com</a:t>
            </a:r>
            <a:r>
              <a:rPr lang="en-US" dirty="0" smtClean="0">
                <a:latin typeface="Agency FB"/>
                <a:cs typeface="Agency FB"/>
              </a:rPr>
              <a:t> and </a:t>
            </a:r>
            <a:r>
              <a:rPr lang="en-US" dirty="0" err="1" smtClean="0">
                <a:latin typeface="Agency FB"/>
                <a:cs typeface="Agency FB"/>
              </a:rPr>
              <a:t>pinterest</a:t>
            </a:r>
            <a:r>
              <a:rPr lang="en-US" dirty="0" smtClean="0">
                <a:latin typeface="Agency FB"/>
                <a:cs typeface="Agency FB"/>
              </a:rPr>
              <a:t> and grab 3+ examples of logos that inspire your design. 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gency FB"/>
                <a:cs typeface="Agency FB"/>
              </a:rPr>
              <a:t>Explain how those examples represent the kind of logo you envision for your brand.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gency FB"/>
                <a:cs typeface="Agency FB"/>
              </a:rPr>
              <a:t>Explain your color and font choices and why you chose those, and how they represent the brand.  </a:t>
            </a:r>
            <a:endParaRPr lang="en-US" dirty="0">
              <a:latin typeface="Agency FB"/>
              <a:cs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18411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Optima"/>
                <a:cs typeface="Optima"/>
              </a:rPr>
              <a:t>Today’s task: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Optima"/>
                <a:cs typeface="Optima"/>
              </a:rPr>
              <a:t>You have been asked to design a new logo for an athletic shoe company. You must come up with a </a:t>
            </a:r>
            <a:r>
              <a:rPr lang="en-US" u="sng" dirty="0" smtClean="0">
                <a:latin typeface="Optima"/>
                <a:cs typeface="Optima"/>
              </a:rPr>
              <a:t>concept</a:t>
            </a:r>
            <a:r>
              <a:rPr lang="en-US" dirty="0" smtClean="0">
                <a:latin typeface="Optima"/>
                <a:cs typeface="Optima"/>
              </a:rPr>
              <a:t> for what you want to design by the end of this </a:t>
            </a:r>
            <a:r>
              <a:rPr lang="en-US" dirty="0" err="1" smtClean="0">
                <a:latin typeface="Optima"/>
                <a:cs typeface="Optima"/>
              </a:rPr>
              <a:t>powerpoint</a:t>
            </a:r>
            <a:r>
              <a:rPr lang="en-US" dirty="0" smtClean="0">
                <a:latin typeface="Optima"/>
                <a:cs typeface="Optima"/>
              </a:rPr>
              <a:t>. </a:t>
            </a:r>
          </a:p>
          <a:p>
            <a:pPr marL="0" indent="0">
              <a:buNone/>
            </a:pPr>
            <a:endParaRPr lang="en-US" dirty="0" smtClean="0">
              <a:latin typeface="Optima"/>
              <a:cs typeface="Optima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Optima"/>
                <a:cs typeface="Optima"/>
              </a:rPr>
              <a:t>Need: Paper &amp; Pencil</a:t>
            </a:r>
            <a:endParaRPr lang="en-US" u="sng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0528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Optima"/>
                <a:cs typeface="Optima"/>
              </a:rPr>
              <a:t>Questions you must answer…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Who are you designing this for? </a:t>
            </a:r>
          </a:p>
          <a:p>
            <a:r>
              <a:rPr lang="en-US" dirty="0" smtClean="0">
                <a:latin typeface="Optima"/>
                <a:cs typeface="Optima"/>
              </a:rPr>
              <a:t>What “personality” does their brand have? </a:t>
            </a:r>
          </a:p>
          <a:p>
            <a:r>
              <a:rPr lang="en-US" dirty="0" smtClean="0">
                <a:latin typeface="Optima"/>
                <a:cs typeface="Optima"/>
              </a:rPr>
              <a:t>Who is their target market? </a:t>
            </a:r>
          </a:p>
          <a:p>
            <a:r>
              <a:rPr lang="en-US" dirty="0" smtClean="0">
                <a:latin typeface="Optima"/>
                <a:cs typeface="Optima"/>
              </a:rPr>
              <a:t>What do they want their customers to think of them? </a:t>
            </a:r>
          </a:p>
          <a:p>
            <a:r>
              <a:rPr lang="en-US" dirty="0" smtClean="0">
                <a:latin typeface="Optima"/>
                <a:cs typeface="Optima"/>
              </a:rPr>
              <a:t>What colors and fonts best represent them? 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6559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Optima"/>
                <a:cs typeface="Optima"/>
              </a:rPr>
              <a:t>Who are you designing for?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954"/>
            <a:ext cx="8229600" cy="419120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Optima"/>
                <a:cs typeface="Optima"/>
              </a:rPr>
              <a:t>The client (a logo to represent them)</a:t>
            </a:r>
          </a:p>
          <a:p>
            <a:r>
              <a:rPr lang="en-US" sz="4000" dirty="0" smtClean="0">
                <a:latin typeface="Optima"/>
                <a:cs typeface="Optima"/>
              </a:rPr>
              <a:t>The clients customer (a logo that communicates value/product that the customer is looking for)</a:t>
            </a:r>
          </a:p>
          <a:p>
            <a:r>
              <a:rPr lang="en-US" sz="4000" dirty="0" smtClean="0">
                <a:latin typeface="Optima"/>
                <a:cs typeface="Optima"/>
              </a:rPr>
              <a:t>Yourself</a:t>
            </a:r>
            <a:endParaRPr lang="en-US" sz="40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3510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634"/>
            <a:ext cx="8229600" cy="5138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Optima"/>
                <a:cs typeface="Optima"/>
              </a:rPr>
              <a:t>How can a brand have a “personality”? </a:t>
            </a:r>
          </a:p>
          <a:p>
            <a:pPr marL="0" indent="0" algn="ctr">
              <a:buNone/>
            </a:pPr>
            <a:r>
              <a:rPr lang="en-US" sz="2800" dirty="0" smtClean="0">
                <a:latin typeface="Optima"/>
                <a:cs typeface="Optima"/>
              </a:rPr>
              <a:t>(Human characteristics we assign to something.)</a:t>
            </a:r>
          </a:p>
          <a:p>
            <a:pPr marL="0" indent="0" algn="ctr">
              <a:buNone/>
            </a:pPr>
            <a:endParaRPr lang="en-US" sz="2800" dirty="0">
              <a:latin typeface="Optima"/>
              <a:cs typeface="Optima"/>
            </a:endParaRPr>
          </a:p>
          <a:p>
            <a:pPr marL="0" indent="0" algn="ctr">
              <a:buNone/>
            </a:pPr>
            <a:endParaRPr lang="en-US" sz="2800" dirty="0" smtClean="0">
              <a:latin typeface="Optima"/>
              <a:cs typeface="Optima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604A7B"/>
                </a:solidFill>
                <a:latin typeface="Optima"/>
                <a:cs typeface="Optima"/>
              </a:rPr>
              <a:t>List the personality area and traits your brand has. Use the following chart. </a:t>
            </a:r>
            <a:endParaRPr lang="en-US" sz="2800" b="1" i="1" dirty="0">
              <a:solidFill>
                <a:srgbClr val="604A7B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82189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6" y="103993"/>
            <a:ext cx="8788722" cy="66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5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/>
                <a:cs typeface="Agency FB"/>
              </a:rPr>
              <a:t>Why define the brand personality?</a:t>
            </a:r>
            <a:endParaRPr lang="en-US" dirty="0">
              <a:latin typeface="Agency FB"/>
              <a:cs typeface="Agency F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5887"/>
            <a:ext cx="8229600" cy="4070275"/>
          </a:xfrm>
        </p:spPr>
        <p:txBody>
          <a:bodyPr/>
          <a:lstStyle/>
          <a:p>
            <a:r>
              <a:rPr lang="en-US" dirty="0" smtClean="0">
                <a:latin typeface="Agency FB"/>
                <a:cs typeface="Agency FB"/>
              </a:rPr>
              <a:t>This is what you convey to the customer. </a:t>
            </a:r>
          </a:p>
          <a:p>
            <a:pPr marL="0" indent="0">
              <a:buNone/>
            </a:pPr>
            <a:endParaRPr lang="en-US" dirty="0" smtClean="0">
              <a:latin typeface="Agency FB"/>
              <a:cs typeface="Agency FB"/>
            </a:endParaRPr>
          </a:p>
          <a:p>
            <a:r>
              <a:rPr lang="en-US" dirty="0" smtClean="0">
                <a:latin typeface="Agency FB"/>
                <a:cs typeface="Agency FB"/>
              </a:rPr>
              <a:t>Clarifies what the brand is about to everyone. </a:t>
            </a:r>
          </a:p>
          <a:p>
            <a:pPr marL="0" indent="0">
              <a:buNone/>
            </a:pPr>
            <a:endParaRPr lang="en-US" dirty="0" smtClean="0">
              <a:latin typeface="Agency FB"/>
              <a:cs typeface="Agency FB"/>
            </a:endParaRPr>
          </a:p>
          <a:p>
            <a:r>
              <a:rPr lang="en-US" dirty="0" smtClean="0">
                <a:latin typeface="Agency FB"/>
                <a:cs typeface="Agency FB"/>
              </a:rPr>
              <a:t>Most importantly, it helps you decide how to make the logo. </a:t>
            </a:r>
            <a:endParaRPr lang="en-US" dirty="0">
              <a:latin typeface="Agency FB"/>
              <a:cs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3165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tima"/>
                <a:cs typeface="Optima"/>
              </a:rPr>
              <a:t>Defining the target market and communicating the brand to them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331"/>
            <a:ext cx="8229600" cy="427183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Optima"/>
                <a:cs typeface="Optima"/>
              </a:rPr>
              <a:t>This is important because…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Optima"/>
                <a:cs typeface="Optima"/>
              </a:rPr>
              <a:t>If you understand what the target market wants, then you can create a logo to communicate that you (or the client) can meet that want. </a:t>
            </a:r>
          </a:p>
          <a:p>
            <a:pPr lvl="1"/>
            <a:endParaRPr lang="en-US" dirty="0">
              <a:latin typeface="Optima"/>
              <a:cs typeface="Optima"/>
            </a:endParaRPr>
          </a:p>
          <a:p>
            <a:pPr lvl="1"/>
            <a:r>
              <a:rPr lang="en-US" dirty="0" smtClean="0">
                <a:solidFill>
                  <a:srgbClr val="31859C"/>
                </a:solidFill>
                <a:latin typeface="Optima"/>
                <a:cs typeface="Optima"/>
              </a:rPr>
              <a:t>How brands have done this: </a:t>
            </a:r>
            <a:r>
              <a:rPr lang="en-US" dirty="0" smtClean="0">
                <a:solidFill>
                  <a:srgbClr val="31859C"/>
                </a:solidFill>
                <a:latin typeface="Optima"/>
                <a:cs typeface="Optima"/>
                <a:hlinkClick r:id="rId2"/>
              </a:rPr>
              <a:t>http://www.designopsy.com/logos-hidden-messages/</a:t>
            </a:r>
            <a:endParaRPr lang="en-US" dirty="0" smtClean="0">
              <a:solidFill>
                <a:srgbClr val="31859C"/>
              </a:solidFill>
              <a:latin typeface="Optima"/>
              <a:cs typeface="Optima"/>
            </a:endParaRPr>
          </a:p>
          <a:p>
            <a:pPr marL="457200" lvl="1" indent="0">
              <a:buNone/>
            </a:pP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2278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7933C"/>
                </a:solidFill>
                <a:latin typeface="Optima"/>
                <a:cs typeface="Optima"/>
              </a:rPr>
              <a:t>Class Discussion: Who is the brand targeted to? </a:t>
            </a:r>
            <a:endParaRPr lang="en-US" dirty="0">
              <a:solidFill>
                <a:srgbClr val="77933C"/>
              </a:solidFill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gency FB"/>
                <a:cs typeface="Agency FB"/>
              </a:rPr>
              <a:t>Age: </a:t>
            </a:r>
          </a:p>
          <a:p>
            <a:r>
              <a:rPr lang="en-US" sz="4800" dirty="0" smtClean="0">
                <a:latin typeface="Agency FB"/>
                <a:cs typeface="Agency FB"/>
              </a:rPr>
              <a:t>Income level: </a:t>
            </a:r>
          </a:p>
          <a:p>
            <a:r>
              <a:rPr lang="en-US" sz="4800" dirty="0" smtClean="0">
                <a:latin typeface="Agency FB"/>
                <a:cs typeface="Agency FB"/>
              </a:rPr>
              <a:t>Gender:</a:t>
            </a:r>
          </a:p>
          <a:p>
            <a:r>
              <a:rPr lang="en-US" sz="4800" dirty="0" smtClean="0">
                <a:latin typeface="Agency FB"/>
                <a:cs typeface="Agency FB"/>
              </a:rPr>
              <a:t>What is important to them (values, music, etc.):</a:t>
            </a:r>
            <a:endParaRPr lang="en-US" sz="4800" dirty="0">
              <a:solidFill>
                <a:srgbClr val="31859C"/>
              </a:solidFill>
              <a:latin typeface="Agency FB"/>
              <a:cs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332084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451</Words>
  <Application>Microsoft Macintosh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HOW TO DEVELOP A LOGO</vt:lpstr>
      <vt:lpstr>Today’s task: </vt:lpstr>
      <vt:lpstr>Questions you must answer…</vt:lpstr>
      <vt:lpstr>Who are you designing for? </vt:lpstr>
      <vt:lpstr>PowerPoint Presentation</vt:lpstr>
      <vt:lpstr>PowerPoint Presentation</vt:lpstr>
      <vt:lpstr>Why define the brand personality?</vt:lpstr>
      <vt:lpstr>Defining the target market and communicating the brand to them</vt:lpstr>
      <vt:lpstr>Class Discussion: Who is the brand targeted to? </vt:lpstr>
      <vt:lpstr>Choose the type of logo you want to create</vt:lpstr>
      <vt:lpstr>PowerPoint Presentation</vt:lpstr>
      <vt:lpstr>PowerPoint Presentation</vt:lpstr>
      <vt:lpstr>Color Psychology</vt:lpstr>
      <vt:lpstr>PowerPoint Presentation</vt:lpstr>
      <vt:lpstr>Typography</vt:lpstr>
      <vt:lpstr>PowerPoint Presentation</vt:lpstr>
      <vt:lpstr>HW: Putting it all together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 logo</dc:title>
  <dc:creator>casi yost</dc:creator>
  <cp:lastModifiedBy>casi yost</cp:lastModifiedBy>
  <cp:revision>11</cp:revision>
  <dcterms:created xsi:type="dcterms:W3CDTF">2015-05-04T15:01:27Z</dcterms:created>
  <dcterms:modified xsi:type="dcterms:W3CDTF">2015-05-04T18:17:12Z</dcterms:modified>
</cp:coreProperties>
</file>